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7" r:id="rId14"/>
    <p:sldId id="264" r:id="rId15"/>
    <p:sldId id="336" r:id="rId16"/>
    <p:sldId id="266" r:id="rId17"/>
    <p:sldId id="265" r:id="rId18"/>
    <p:sldId id="276" r:id="rId19"/>
    <p:sldId id="303" r:id="rId20"/>
    <p:sldId id="293" r:id="rId21"/>
    <p:sldId id="342" r:id="rId22"/>
    <p:sldId id="277" r:id="rId23"/>
    <p:sldId id="284" r:id="rId24"/>
    <p:sldId id="33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39" r:id="rId44"/>
    <p:sldId id="318" r:id="rId45"/>
    <p:sldId id="340" r:id="rId46"/>
    <p:sldId id="319" r:id="rId47"/>
    <p:sldId id="341" r:id="rId48"/>
    <p:sldId id="321" r:id="rId49"/>
    <p:sldId id="322" r:id="rId50"/>
    <p:sldId id="323" r:id="rId51"/>
    <p:sldId id="324" r:id="rId52"/>
    <p:sldId id="335" r:id="rId53"/>
    <p:sldId id="288" r:id="rId54"/>
    <p:sldId id="289" r:id="rId55"/>
    <p:sldId id="320" r:id="rId56"/>
    <p:sldId id="274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76F11-7FE8-4E93-BA30-3359428CCAEC}" v="16" dt="2024-02-15T11:19:06.37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" userId="1baca21e1de06177" providerId="LiveId" clId="{3AC76F11-7FE8-4E93-BA30-3359428CCAEC}"/>
    <pc:docChg chg="undo custSel addSld delSld modSld">
      <pc:chgData name="Andrew Jones" userId="1baca21e1de06177" providerId="LiveId" clId="{3AC76F11-7FE8-4E93-BA30-3359428CCAEC}" dt="2024-02-15T11:31:59.707" v="3242" actId="207"/>
      <pc:docMkLst>
        <pc:docMk/>
      </pc:docMkLst>
      <pc:sldChg chg="modSp mod">
        <pc:chgData name="Andrew Jones" userId="1baca21e1de06177" providerId="LiveId" clId="{3AC76F11-7FE8-4E93-BA30-3359428CCAEC}" dt="2024-02-15T11:25:28.049" v="3123" actId="20577"/>
        <pc:sldMkLst>
          <pc:docMk/>
          <pc:sldMk cId="1553432724" sldId="262"/>
        </pc:sldMkLst>
        <pc:spChg chg="mod">
          <ac:chgData name="Andrew Jones" userId="1baca21e1de06177" providerId="LiveId" clId="{3AC76F11-7FE8-4E93-BA30-3359428CCAEC}" dt="2024-02-15T11:25:28.049" v="3123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Andrew Jones" userId="1baca21e1de06177" providerId="LiveId" clId="{3AC76F11-7FE8-4E93-BA30-3359428CCAEC}" dt="2024-02-15T11:25:38.176" v="3127" actId="20577"/>
        <pc:sldMkLst>
          <pc:docMk/>
          <pc:sldMk cId="3288665831" sldId="263"/>
        </pc:sldMkLst>
        <pc:spChg chg="mod">
          <ac:chgData name="Andrew Jones" userId="1baca21e1de06177" providerId="LiveId" clId="{3AC76F11-7FE8-4E93-BA30-3359428CCAEC}" dt="2024-02-15T11:25:38.176" v="312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26:19.264" v="3141" actId="20577"/>
        <pc:sldMkLst>
          <pc:docMk/>
          <pc:sldMk cId="779971636" sldId="266"/>
        </pc:sldMkLst>
        <pc:spChg chg="mod">
          <ac:chgData name="Andrew Jones" userId="1baca21e1de06177" providerId="LiveId" clId="{3AC76F11-7FE8-4E93-BA30-3359428CCAEC}" dt="2024-02-15T11:26:19.264" v="3141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27:14.977" v="3155" actId="20577"/>
        <pc:sldMkLst>
          <pc:docMk/>
          <pc:sldMk cId="3865605948" sldId="269"/>
        </pc:sldMkLst>
        <pc:spChg chg="mod">
          <ac:chgData name="Andrew Jones" userId="1baca21e1de06177" providerId="LiveId" clId="{3AC76F11-7FE8-4E93-BA30-3359428CCAEC}" dt="2024-02-15T11:27:14.977" v="3155" actId="20577"/>
          <ac:spMkLst>
            <pc:docMk/>
            <pc:sldMk cId="3865605948" sldId="269"/>
            <ac:spMk id="3" creationId="{373827F3-F386-AA4E-80ED-D86DEF8C158D}"/>
          </ac:spMkLst>
        </pc:spChg>
      </pc:sldChg>
      <pc:sldChg chg="modSp mod">
        <pc:chgData name="Andrew Jones" userId="1baca21e1de06177" providerId="LiveId" clId="{3AC76F11-7FE8-4E93-BA30-3359428CCAEC}" dt="2024-02-15T11:28:30.239" v="3223" actId="20577"/>
        <pc:sldMkLst>
          <pc:docMk/>
          <pc:sldMk cId="2727850971" sldId="270"/>
        </pc:sldMkLst>
        <pc:spChg chg="mod">
          <ac:chgData name="Andrew Jones" userId="1baca21e1de06177" providerId="LiveId" clId="{3AC76F11-7FE8-4E93-BA30-3359428CCAEC}" dt="2024-02-15T11:28:30.239" v="3223" actId="20577"/>
          <ac:spMkLst>
            <pc:docMk/>
            <pc:sldMk cId="2727850971" sldId="270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06:22.052" v="1453" actId="20577"/>
        <pc:sldMkLst>
          <pc:docMk/>
          <pc:sldMk cId="1630123617" sldId="274"/>
        </pc:sldMkLst>
        <pc:spChg chg="mod">
          <ac:chgData name="Andrew Jones" userId="1baca21e1de06177" providerId="LiveId" clId="{3AC76F11-7FE8-4E93-BA30-3359428CCAEC}" dt="2024-02-15T11:06:22.052" v="1453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">
        <pc:chgData name="Andrew Jones" userId="1baca21e1de06177" providerId="LiveId" clId="{3AC76F11-7FE8-4E93-BA30-3359428CCAEC}" dt="2024-02-15T11:26:34.782" v="3147" actId="20577"/>
        <pc:sldMkLst>
          <pc:docMk/>
          <pc:sldMk cId="148114319" sldId="276"/>
        </pc:sldMkLst>
        <pc:spChg chg="add mod">
          <ac:chgData name="Andrew Jones" userId="1baca21e1de06177" providerId="LiveId" clId="{3AC76F11-7FE8-4E93-BA30-3359428CCAEC}" dt="2024-02-14T13:38:53.695" v="448"/>
          <ac:spMkLst>
            <pc:docMk/>
            <pc:sldMk cId="148114319" sldId="276"/>
            <ac:spMk id="2" creationId="{4678F0E9-9BCD-24F5-2C1E-059986DE0E92}"/>
          </ac:spMkLst>
        </pc:spChg>
        <pc:spChg chg="mod">
          <ac:chgData name="Andrew Jones" userId="1baca21e1de06177" providerId="LiveId" clId="{3AC76F11-7FE8-4E93-BA30-3359428CCAEC}" dt="2024-02-15T11:26:34.782" v="3147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08:12.411" v="1554" actId="403"/>
        <pc:sldMkLst>
          <pc:docMk/>
          <pc:sldMk cId="2459446073" sldId="289"/>
        </pc:sldMkLst>
        <pc:spChg chg="mod">
          <ac:chgData name="Andrew Jones" userId="1baca21e1de06177" providerId="LiveId" clId="{3AC76F11-7FE8-4E93-BA30-3359428CCAEC}" dt="2024-02-15T11:08:12.411" v="1554" actId="403"/>
          <ac:spMkLst>
            <pc:docMk/>
            <pc:sldMk cId="2459446073" sldId="289"/>
            <ac:spMk id="5" creationId="{1B07C49E-AFFC-EC46-8930-E4D428F5F943}"/>
          </ac:spMkLst>
        </pc:spChg>
      </pc:sldChg>
      <pc:sldChg chg="addSp modSp mod">
        <pc:chgData name="Andrew Jones" userId="1baca21e1de06177" providerId="LiveId" clId="{3AC76F11-7FE8-4E93-BA30-3359428CCAEC}" dt="2024-02-15T10:38:45.472" v="1285" actId="20577"/>
        <pc:sldMkLst>
          <pc:docMk/>
          <pc:sldMk cId="1813711241" sldId="293"/>
        </pc:sldMkLst>
        <pc:spChg chg="add mod">
          <ac:chgData name="Andrew Jones" userId="1baca21e1de06177" providerId="LiveId" clId="{3AC76F11-7FE8-4E93-BA30-3359428CCAEC}" dt="2024-02-14T16:30:31.535" v="888" actId="14100"/>
          <ac:spMkLst>
            <pc:docMk/>
            <pc:sldMk cId="1813711241" sldId="293"/>
            <ac:spMk id="2" creationId="{E146D666-9C89-E9CC-BF53-03300DA59E73}"/>
          </ac:spMkLst>
        </pc:spChg>
        <pc:spChg chg="mod">
          <ac:chgData name="Andrew Jones" userId="1baca21e1de06177" providerId="LiveId" clId="{3AC76F11-7FE8-4E93-BA30-3359428CCAEC}" dt="2024-02-15T10:38:45.472" v="1285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09:19.020" v="1564" actId="1076"/>
        <pc:sldMkLst>
          <pc:docMk/>
          <pc:sldMk cId="981671777" sldId="296"/>
        </pc:sldMkLst>
        <pc:spChg chg="mod">
          <ac:chgData name="Andrew Jones" userId="1baca21e1de06177" providerId="LiveId" clId="{3AC76F11-7FE8-4E93-BA30-3359428CCAEC}" dt="2024-02-15T11:08:58.424" v="1560" actId="20577"/>
          <ac:spMkLst>
            <pc:docMk/>
            <pc:sldMk cId="981671777" sldId="296"/>
            <ac:spMk id="5" creationId="{85D9F803-CDBC-C74C-AF1B-2B5937D1C241}"/>
          </ac:spMkLst>
        </pc:spChg>
        <pc:picChg chg="mod modCrop">
          <ac:chgData name="Andrew Jones" userId="1baca21e1de06177" providerId="LiveId" clId="{3AC76F11-7FE8-4E93-BA30-3359428CCAEC}" dt="2024-02-15T11:09:19.020" v="1564" actId="1076"/>
          <ac:picMkLst>
            <pc:docMk/>
            <pc:sldMk cId="981671777" sldId="296"/>
            <ac:picMk id="8" creationId="{0D1E9168-7698-9D21-0B24-762CB37B17B0}"/>
          </ac:picMkLst>
        </pc:picChg>
      </pc:sldChg>
      <pc:sldChg chg="modSp mod">
        <pc:chgData name="Andrew Jones" userId="1baca21e1de06177" providerId="LiveId" clId="{3AC76F11-7FE8-4E93-BA30-3359428CCAEC}" dt="2024-02-15T11:25:53.816" v="3136" actId="20577"/>
        <pc:sldMkLst>
          <pc:docMk/>
          <pc:sldMk cId="280316088" sldId="299"/>
        </pc:sldMkLst>
        <pc:spChg chg="mod">
          <ac:chgData name="Andrew Jones" userId="1baca21e1de06177" providerId="LiveId" clId="{3AC76F11-7FE8-4E93-BA30-3359428CCAEC}" dt="2024-02-15T11:25:53.816" v="3136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Andrew Jones" userId="1baca21e1de06177" providerId="LiveId" clId="{3AC76F11-7FE8-4E93-BA30-3359428CCAEC}" dt="2024-02-15T11:26:01.378" v="3137" actId="20577"/>
        <pc:sldMkLst>
          <pc:docMk/>
          <pc:sldMk cId="1385553969" sldId="302"/>
        </pc:sldMkLst>
        <pc:spChg chg="mod">
          <ac:chgData name="Andrew Jones" userId="1baca21e1de06177" providerId="LiveId" clId="{3AC76F11-7FE8-4E93-BA30-3359428CCAEC}" dt="2024-02-15T11:26:01.378" v="3137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modSp mod">
        <pc:chgData name="Andrew Jones" userId="1baca21e1de06177" providerId="LiveId" clId="{3AC76F11-7FE8-4E93-BA30-3359428CCAEC}" dt="2024-02-15T11:26:45.693" v="3148" actId="15"/>
        <pc:sldMkLst>
          <pc:docMk/>
          <pc:sldMk cId="334532777" sldId="303"/>
        </pc:sldMkLst>
        <pc:spChg chg="add mod">
          <ac:chgData name="Andrew Jones" userId="1baca21e1de06177" providerId="LiveId" clId="{3AC76F11-7FE8-4E93-BA30-3359428CCAEC}" dt="2024-02-14T13:38:30.310" v="447" actId="14100"/>
          <ac:spMkLst>
            <pc:docMk/>
            <pc:sldMk cId="334532777" sldId="303"/>
            <ac:spMk id="2" creationId="{7ED0B438-AD0C-4B2C-6E7A-8C37134215DF}"/>
          </ac:spMkLst>
        </pc:spChg>
        <pc:spChg chg="mod">
          <ac:chgData name="Andrew Jones" userId="1baca21e1de06177" providerId="LiveId" clId="{3AC76F11-7FE8-4E93-BA30-3359428CCAEC}" dt="2024-02-15T11:26:45.693" v="3148" actId="15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27:27.118" v="3159" actId="20577"/>
        <pc:sldMkLst>
          <pc:docMk/>
          <pc:sldMk cId="3869789237" sldId="304"/>
        </pc:sldMkLst>
        <pc:spChg chg="mod">
          <ac:chgData name="Andrew Jones" userId="1baca21e1de06177" providerId="LiveId" clId="{3AC76F11-7FE8-4E93-BA30-3359428CCAEC}" dt="2024-02-15T11:27:27.118" v="3159" actId="20577"/>
          <ac:spMkLst>
            <pc:docMk/>
            <pc:sldMk cId="3869789237" sldId="304"/>
            <ac:spMk id="3" creationId="{373827F3-F386-AA4E-80ED-D86DEF8C158D}"/>
          </ac:spMkLst>
        </pc:spChg>
      </pc:sldChg>
      <pc:sldChg chg="modSp mod">
        <pc:chgData name="Andrew Jones" userId="1baca21e1de06177" providerId="LiveId" clId="{3AC76F11-7FE8-4E93-BA30-3359428CCAEC}" dt="2024-02-15T11:27:47.212" v="3202" actId="20577"/>
        <pc:sldMkLst>
          <pc:docMk/>
          <pc:sldMk cId="80090182" sldId="305"/>
        </pc:sldMkLst>
        <pc:spChg chg="mod">
          <ac:chgData name="Andrew Jones" userId="1baca21e1de06177" providerId="LiveId" clId="{3AC76F11-7FE8-4E93-BA30-3359428CCAEC}" dt="2024-02-15T11:27:47.212" v="3202" actId="20577"/>
          <ac:spMkLst>
            <pc:docMk/>
            <pc:sldMk cId="80090182" sldId="305"/>
            <ac:spMk id="3" creationId="{373827F3-F386-AA4E-80ED-D86DEF8C158D}"/>
          </ac:spMkLst>
        </pc:spChg>
      </pc:sldChg>
      <pc:sldChg chg="modSp mod">
        <pc:chgData name="Andrew Jones" userId="1baca21e1de06177" providerId="LiveId" clId="{3AC76F11-7FE8-4E93-BA30-3359428CCAEC}" dt="2024-02-15T11:27:58.601" v="3205" actId="20577"/>
        <pc:sldMkLst>
          <pc:docMk/>
          <pc:sldMk cId="3145340593" sldId="306"/>
        </pc:sldMkLst>
        <pc:spChg chg="mod">
          <ac:chgData name="Andrew Jones" userId="1baca21e1de06177" providerId="LiveId" clId="{3AC76F11-7FE8-4E93-BA30-3359428CCAEC}" dt="2024-02-15T11:27:58.601" v="3205" actId="20577"/>
          <ac:spMkLst>
            <pc:docMk/>
            <pc:sldMk cId="3145340593" sldId="306"/>
            <ac:spMk id="3" creationId="{373827F3-F386-AA4E-80ED-D86DEF8C158D}"/>
          </ac:spMkLst>
        </pc:spChg>
      </pc:sldChg>
      <pc:sldChg chg="modSp mod">
        <pc:chgData name="Andrew Jones" userId="1baca21e1de06177" providerId="LiveId" clId="{3AC76F11-7FE8-4E93-BA30-3359428CCAEC}" dt="2024-02-15T11:27:54.647" v="3204" actId="20577"/>
        <pc:sldMkLst>
          <pc:docMk/>
          <pc:sldMk cId="1106727586" sldId="307"/>
        </pc:sldMkLst>
        <pc:spChg chg="mod">
          <ac:chgData name="Andrew Jones" userId="1baca21e1de06177" providerId="LiveId" clId="{3AC76F11-7FE8-4E93-BA30-3359428CCAEC}" dt="2024-02-15T11:27:54.647" v="3204" actId="20577"/>
          <ac:spMkLst>
            <pc:docMk/>
            <pc:sldMk cId="1106727586" sldId="307"/>
            <ac:spMk id="3" creationId="{373827F3-F386-AA4E-80ED-D86DEF8C158D}"/>
          </ac:spMkLst>
        </pc:spChg>
      </pc:sldChg>
      <pc:sldChg chg="modSp mod">
        <pc:chgData name="Andrew Jones" userId="1baca21e1de06177" providerId="LiveId" clId="{3AC76F11-7FE8-4E93-BA30-3359428CCAEC}" dt="2024-02-15T11:28:08.584" v="3208" actId="20577"/>
        <pc:sldMkLst>
          <pc:docMk/>
          <pc:sldMk cId="706594483" sldId="308"/>
        </pc:sldMkLst>
        <pc:spChg chg="mod">
          <ac:chgData name="Andrew Jones" userId="1baca21e1de06177" providerId="LiveId" clId="{3AC76F11-7FE8-4E93-BA30-3359428CCAEC}" dt="2024-02-15T11:28:08.584" v="3208" actId="20577"/>
          <ac:spMkLst>
            <pc:docMk/>
            <pc:sldMk cId="706594483" sldId="308"/>
            <ac:spMk id="3" creationId="{373827F3-F386-AA4E-80ED-D86DEF8C158D}"/>
          </ac:spMkLst>
        </pc:spChg>
        <pc:picChg chg="mod">
          <ac:chgData name="Andrew Jones" userId="1baca21e1de06177" providerId="LiveId" clId="{3AC76F11-7FE8-4E93-BA30-3359428CCAEC}" dt="2024-02-15T11:24:57.607" v="3113" actId="1076"/>
          <ac:picMkLst>
            <pc:docMk/>
            <pc:sldMk cId="706594483" sldId="308"/>
            <ac:picMk id="6" creationId="{1222EB1C-3923-12EE-134A-1083ED8151E4}"/>
          </ac:picMkLst>
        </pc:picChg>
      </pc:sldChg>
      <pc:sldChg chg="modSp mod">
        <pc:chgData name="Andrew Jones" userId="1baca21e1de06177" providerId="LiveId" clId="{3AC76F11-7FE8-4E93-BA30-3359428CCAEC}" dt="2024-02-15T11:28:37.564" v="3224" actId="20577"/>
        <pc:sldMkLst>
          <pc:docMk/>
          <pc:sldMk cId="1794738657" sldId="309"/>
        </pc:sldMkLst>
        <pc:spChg chg="mod">
          <ac:chgData name="Andrew Jones" userId="1baca21e1de06177" providerId="LiveId" clId="{3AC76F11-7FE8-4E93-BA30-3359428CCAEC}" dt="2024-02-15T11:28:37.564" v="3224" actId="20577"/>
          <ac:spMkLst>
            <pc:docMk/>
            <pc:sldMk cId="1794738657" sldId="309"/>
            <ac:spMk id="5" creationId="{1B07C49E-AFFC-EC46-8930-E4D428F5F943}"/>
          </ac:spMkLst>
        </pc:spChg>
      </pc:sldChg>
      <pc:sldChg chg="modSp mod">
        <pc:chgData name="Andrew Jones" userId="1baca21e1de06177" providerId="LiveId" clId="{3AC76F11-7FE8-4E93-BA30-3359428CCAEC}" dt="2024-02-15T11:28:49.806" v="3228" actId="20577"/>
        <pc:sldMkLst>
          <pc:docMk/>
          <pc:sldMk cId="4010014743" sldId="310"/>
        </pc:sldMkLst>
        <pc:spChg chg="mod">
          <ac:chgData name="Andrew Jones" userId="1baca21e1de06177" providerId="LiveId" clId="{3AC76F11-7FE8-4E93-BA30-3359428CCAEC}" dt="2024-02-15T11:28:49.806" v="3228" actId="20577"/>
          <ac:spMkLst>
            <pc:docMk/>
            <pc:sldMk cId="4010014743" sldId="310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21:42.909" v="2988" actId="1076"/>
          <ac:picMkLst>
            <pc:docMk/>
            <pc:sldMk cId="4010014743" sldId="310"/>
            <ac:picMk id="6" creationId="{E3BD4087-E3F9-6781-270F-6E8A10ECD92F}"/>
          </ac:picMkLst>
        </pc:picChg>
      </pc:sldChg>
      <pc:sldChg chg="addSp modSp mod">
        <pc:chgData name="Andrew Jones" userId="1baca21e1de06177" providerId="LiveId" clId="{3AC76F11-7FE8-4E93-BA30-3359428CCAEC}" dt="2024-02-15T11:19:38.465" v="2682" actId="20577"/>
        <pc:sldMkLst>
          <pc:docMk/>
          <pc:sldMk cId="2735560525" sldId="311"/>
        </pc:sldMkLst>
        <pc:spChg chg="add mod">
          <ac:chgData name="Andrew Jones" userId="1baca21e1de06177" providerId="LiveId" clId="{3AC76F11-7FE8-4E93-BA30-3359428CCAEC}" dt="2024-02-15T11:19:38.465" v="2682" actId="20577"/>
          <ac:spMkLst>
            <pc:docMk/>
            <pc:sldMk cId="2735560525" sldId="311"/>
            <ac:spMk id="2" creationId="{45B3CA81-57AB-0745-EBE8-6708A6E81A79}"/>
          </ac:spMkLst>
        </pc:spChg>
      </pc:sldChg>
      <pc:sldChg chg="addSp modSp mod">
        <pc:chgData name="Andrew Jones" userId="1baca21e1de06177" providerId="LiveId" clId="{3AC76F11-7FE8-4E93-BA30-3359428CCAEC}" dt="2024-02-15T11:18:47.566" v="2569" actId="20577"/>
        <pc:sldMkLst>
          <pc:docMk/>
          <pc:sldMk cId="1434679925" sldId="312"/>
        </pc:sldMkLst>
        <pc:spChg chg="add mod">
          <ac:chgData name="Andrew Jones" userId="1baca21e1de06177" providerId="LiveId" clId="{3AC76F11-7FE8-4E93-BA30-3359428CCAEC}" dt="2024-02-15T11:18:47.566" v="2569" actId="20577"/>
          <ac:spMkLst>
            <pc:docMk/>
            <pc:sldMk cId="1434679925" sldId="312"/>
            <ac:spMk id="2" creationId="{0220B00D-010A-7B5F-F91F-7CCE067A66B7}"/>
          </ac:spMkLst>
        </pc:spChg>
      </pc:sldChg>
      <pc:sldChg chg="modSp mod">
        <pc:chgData name="Andrew Jones" userId="1baca21e1de06177" providerId="LiveId" clId="{3AC76F11-7FE8-4E93-BA30-3359428CCAEC}" dt="2024-02-15T11:29:21.905" v="3240" actId="20577"/>
        <pc:sldMkLst>
          <pc:docMk/>
          <pc:sldMk cId="1756972646" sldId="313"/>
        </pc:sldMkLst>
        <pc:spChg chg="mod">
          <ac:chgData name="Andrew Jones" userId="1baca21e1de06177" providerId="LiveId" clId="{3AC76F11-7FE8-4E93-BA30-3359428CCAEC}" dt="2024-02-15T11:29:21.905" v="3240" actId="20577"/>
          <ac:spMkLst>
            <pc:docMk/>
            <pc:sldMk cId="1756972646" sldId="313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16:04.739" v="2305" actId="1076"/>
          <ac:picMkLst>
            <pc:docMk/>
            <pc:sldMk cId="1756972646" sldId="313"/>
            <ac:picMk id="12" creationId="{B7DD8E2B-5099-AE79-A2EB-DCABE2621F49}"/>
          </ac:picMkLst>
        </pc:picChg>
      </pc:sldChg>
      <pc:sldChg chg="modSp mod">
        <pc:chgData name="Andrew Jones" userId="1baca21e1de06177" providerId="LiveId" clId="{3AC76F11-7FE8-4E93-BA30-3359428CCAEC}" dt="2024-02-15T11:29:13.241" v="3237" actId="20577"/>
        <pc:sldMkLst>
          <pc:docMk/>
          <pc:sldMk cId="639399535" sldId="314"/>
        </pc:sldMkLst>
        <pc:spChg chg="mod">
          <ac:chgData name="Andrew Jones" userId="1baca21e1de06177" providerId="LiveId" clId="{3AC76F11-7FE8-4E93-BA30-3359428CCAEC}" dt="2024-02-15T11:29:13.241" v="3237" actId="20577"/>
          <ac:spMkLst>
            <pc:docMk/>
            <pc:sldMk cId="639399535" sldId="314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17:52.871" v="2502" actId="1076"/>
          <ac:picMkLst>
            <pc:docMk/>
            <pc:sldMk cId="639399535" sldId="314"/>
            <ac:picMk id="3" creationId="{3D1B8B41-4B27-EEE2-5CCE-BE3B9FCE3A0B}"/>
          </ac:picMkLst>
        </pc:picChg>
      </pc:sldChg>
      <pc:sldChg chg="modSp mod">
        <pc:chgData name="Andrew Jones" userId="1baca21e1de06177" providerId="LiveId" clId="{3AC76F11-7FE8-4E93-BA30-3359428CCAEC}" dt="2024-02-15T11:29:26.676" v="3241" actId="20577"/>
        <pc:sldMkLst>
          <pc:docMk/>
          <pc:sldMk cId="3566646398" sldId="315"/>
        </pc:sldMkLst>
        <pc:spChg chg="mod">
          <ac:chgData name="Andrew Jones" userId="1baca21e1de06177" providerId="LiveId" clId="{3AC76F11-7FE8-4E93-BA30-3359428CCAEC}" dt="2024-02-15T11:29:26.676" v="3241" actId="20577"/>
          <ac:spMkLst>
            <pc:docMk/>
            <pc:sldMk cId="3566646398" sldId="315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13:21.133" v="1849" actId="1076"/>
          <ac:picMkLst>
            <pc:docMk/>
            <pc:sldMk cId="3566646398" sldId="315"/>
            <ac:picMk id="6" creationId="{561283AA-3BE8-EEAF-4A14-9E3E9ED686FD}"/>
          </ac:picMkLst>
        </pc:picChg>
      </pc:sldChg>
      <pc:sldChg chg="modSp mod">
        <pc:chgData name="Andrew Jones" userId="1baca21e1de06177" providerId="LiveId" clId="{3AC76F11-7FE8-4E93-BA30-3359428CCAEC}" dt="2024-02-15T11:18:05.007" v="2503" actId="1076"/>
        <pc:sldMkLst>
          <pc:docMk/>
          <pc:sldMk cId="1398439132" sldId="316"/>
        </pc:sldMkLst>
        <pc:spChg chg="mod">
          <ac:chgData name="Andrew Jones" userId="1baca21e1de06177" providerId="LiveId" clId="{3AC76F11-7FE8-4E93-BA30-3359428CCAEC}" dt="2024-02-15T11:11:35.230" v="1779" actId="20577"/>
          <ac:spMkLst>
            <pc:docMk/>
            <pc:sldMk cId="1398439132" sldId="316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18:05.007" v="2503" actId="1076"/>
          <ac:picMkLst>
            <pc:docMk/>
            <pc:sldMk cId="1398439132" sldId="316"/>
            <ac:picMk id="7" creationId="{79EBE458-C86D-EA14-8189-E84877091D35}"/>
          </ac:picMkLst>
        </pc:picChg>
      </pc:sldChg>
      <pc:sldChg chg="modSp mod">
        <pc:chgData name="Andrew Jones" userId="1baca21e1de06177" providerId="LiveId" clId="{3AC76F11-7FE8-4E93-BA30-3359428CCAEC}" dt="2024-02-15T11:11:28.044" v="1778" actId="20577"/>
        <pc:sldMkLst>
          <pc:docMk/>
          <pc:sldMk cId="3975168428" sldId="317"/>
        </pc:sldMkLst>
        <pc:spChg chg="mod">
          <ac:chgData name="Andrew Jones" userId="1baca21e1de06177" providerId="LiveId" clId="{3AC76F11-7FE8-4E93-BA30-3359428CCAEC}" dt="2024-02-15T11:11:28.044" v="1778" actId="20577"/>
          <ac:spMkLst>
            <pc:docMk/>
            <pc:sldMk cId="3975168428" sldId="317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09:55.781" v="1610" actId="1076"/>
          <ac:picMkLst>
            <pc:docMk/>
            <pc:sldMk cId="3975168428" sldId="317"/>
            <ac:picMk id="7" creationId="{711C7B0B-4C05-8C02-895A-ACC06C610075}"/>
          </ac:picMkLst>
        </pc:picChg>
      </pc:sldChg>
      <pc:sldChg chg="modSp mod">
        <pc:chgData name="Andrew Jones" userId="1baca21e1de06177" providerId="LiveId" clId="{3AC76F11-7FE8-4E93-BA30-3359428CCAEC}" dt="2024-02-15T11:08:44.907" v="1559" actId="20577"/>
        <pc:sldMkLst>
          <pc:docMk/>
          <pc:sldMk cId="232499080" sldId="319"/>
        </pc:sldMkLst>
        <pc:spChg chg="mod">
          <ac:chgData name="Andrew Jones" userId="1baca21e1de06177" providerId="LiveId" clId="{3AC76F11-7FE8-4E93-BA30-3359428CCAEC}" dt="2024-02-15T11:08:44.907" v="1559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mod">
        <pc:chgData name="Andrew Jones" userId="1baca21e1de06177" providerId="LiveId" clId="{3AC76F11-7FE8-4E93-BA30-3359428CCAEC}" dt="2024-02-15T11:08:18.953" v="1556" actId="403"/>
        <pc:sldMkLst>
          <pc:docMk/>
          <pc:sldMk cId="3645034231" sldId="320"/>
        </pc:sldMkLst>
        <pc:spChg chg="mod">
          <ac:chgData name="Andrew Jones" userId="1baca21e1de06177" providerId="LiveId" clId="{3AC76F11-7FE8-4E93-BA30-3359428CCAEC}" dt="2024-02-15T11:08:18.953" v="1556" actId="403"/>
          <ac:spMkLst>
            <pc:docMk/>
            <pc:sldMk cId="3645034231" sldId="320"/>
            <ac:spMk id="5" creationId="{1B07C49E-AFFC-EC46-8930-E4D428F5F943}"/>
          </ac:spMkLst>
        </pc:spChg>
        <pc:picChg chg="mod">
          <ac:chgData name="Andrew Jones" userId="1baca21e1de06177" providerId="LiveId" clId="{3AC76F11-7FE8-4E93-BA30-3359428CCAEC}" dt="2024-02-15T11:06:58.033" v="1456" actId="1076"/>
          <ac:picMkLst>
            <pc:docMk/>
            <pc:sldMk cId="3645034231" sldId="320"/>
            <ac:picMk id="3" creationId="{53B2F33F-872D-692C-D963-E8C0E3B237E1}"/>
          </ac:picMkLst>
        </pc:picChg>
      </pc:sldChg>
      <pc:sldChg chg="addSp delSp modSp mod">
        <pc:chgData name="Andrew Jones" userId="1baca21e1de06177" providerId="LiveId" clId="{3AC76F11-7FE8-4E93-BA30-3359428CCAEC}" dt="2024-02-14T13:27:30.723" v="49" actId="20577"/>
        <pc:sldMkLst>
          <pc:docMk/>
          <pc:sldMk cId="700132931" sldId="322"/>
        </pc:sldMkLst>
        <pc:spChg chg="mod">
          <ac:chgData name="Andrew Jones" userId="1baca21e1de06177" providerId="LiveId" clId="{3AC76F11-7FE8-4E93-BA30-3359428CCAEC}" dt="2024-02-14T13:27:30.723" v="49" actId="20577"/>
          <ac:spMkLst>
            <pc:docMk/>
            <pc:sldMk cId="700132931" sldId="322"/>
            <ac:spMk id="5" creationId="{85D9F803-CDBC-C74C-AF1B-2B5937D1C241}"/>
          </ac:spMkLst>
        </pc:spChg>
        <pc:picChg chg="add mod">
          <ac:chgData name="Andrew Jones" userId="1baca21e1de06177" providerId="LiveId" clId="{3AC76F11-7FE8-4E93-BA30-3359428CCAEC}" dt="2024-02-14T13:27:08.821" v="5" actId="1076"/>
          <ac:picMkLst>
            <pc:docMk/>
            <pc:sldMk cId="700132931" sldId="322"/>
            <ac:picMk id="4" creationId="{115DA18F-9CF7-8C0E-E1EF-888778603F18}"/>
          </ac:picMkLst>
        </pc:picChg>
        <pc:picChg chg="del">
          <ac:chgData name="Andrew Jones" userId="1baca21e1de06177" providerId="LiveId" clId="{3AC76F11-7FE8-4E93-BA30-3359428CCAEC}" dt="2024-02-14T13:26:38.698" v="0" actId="478"/>
          <ac:picMkLst>
            <pc:docMk/>
            <pc:sldMk cId="700132931" sldId="322"/>
            <ac:picMk id="7" creationId="{08F41733-B99F-F8F3-2DA7-D4009DC1B176}"/>
          </ac:picMkLst>
        </pc:picChg>
      </pc:sldChg>
      <pc:sldChg chg="addSp delSp modSp mod">
        <pc:chgData name="Andrew Jones" userId="1baca21e1de06177" providerId="LiveId" clId="{3AC76F11-7FE8-4E93-BA30-3359428CCAEC}" dt="2024-02-15T11:08:33.907" v="1558" actId="20577"/>
        <pc:sldMkLst>
          <pc:docMk/>
          <pc:sldMk cId="1866160706" sldId="323"/>
        </pc:sldMkLst>
        <pc:spChg chg="mod">
          <ac:chgData name="Andrew Jones" userId="1baca21e1de06177" providerId="LiveId" clId="{3AC76F11-7FE8-4E93-BA30-3359428CCAEC}" dt="2024-02-15T11:08:33.907" v="1558" actId="20577"/>
          <ac:spMkLst>
            <pc:docMk/>
            <pc:sldMk cId="1866160706" sldId="323"/>
            <ac:spMk id="5" creationId="{85D9F803-CDBC-C74C-AF1B-2B5937D1C241}"/>
          </ac:spMkLst>
        </pc:spChg>
        <pc:picChg chg="del">
          <ac:chgData name="Andrew Jones" userId="1baca21e1de06177" providerId="LiveId" clId="{3AC76F11-7FE8-4E93-BA30-3359428CCAEC}" dt="2024-02-14T13:29:05.478" v="68" actId="478"/>
          <ac:picMkLst>
            <pc:docMk/>
            <pc:sldMk cId="1866160706" sldId="323"/>
            <ac:picMk id="4" creationId="{D144586F-6AA2-7BE5-CB2D-B8CDAFA3A3B3}"/>
          </ac:picMkLst>
        </pc:picChg>
        <pc:picChg chg="add mod">
          <ac:chgData name="Andrew Jones" userId="1baca21e1de06177" providerId="LiveId" clId="{3AC76F11-7FE8-4E93-BA30-3359428CCAEC}" dt="2024-02-14T13:29:48.955" v="176" actId="1076"/>
          <ac:picMkLst>
            <pc:docMk/>
            <pc:sldMk cId="1866160706" sldId="323"/>
            <ac:picMk id="6" creationId="{1C40FFB2-4440-0D2E-1948-F95B6ECC5CB4}"/>
          </ac:picMkLst>
        </pc:picChg>
      </pc:sldChg>
      <pc:sldChg chg="addSp delSp modSp mod">
        <pc:chgData name="Andrew Jones" userId="1baca21e1de06177" providerId="LiveId" clId="{3AC76F11-7FE8-4E93-BA30-3359428CCAEC}" dt="2024-02-14T13:30:35.798" v="181" actId="1036"/>
        <pc:sldMkLst>
          <pc:docMk/>
          <pc:sldMk cId="252359608" sldId="324"/>
        </pc:sldMkLst>
        <pc:picChg chg="del">
          <ac:chgData name="Andrew Jones" userId="1baca21e1de06177" providerId="LiveId" clId="{3AC76F11-7FE8-4E93-BA30-3359428CCAEC}" dt="2024-02-14T13:30:31.997" v="179" actId="478"/>
          <ac:picMkLst>
            <pc:docMk/>
            <pc:sldMk cId="252359608" sldId="324"/>
            <ac:picMk id="4" creationId="{F1C43314-76FB-7EB3-586E-041AFD8A4306}"/>
          </ac:picMkLst>
        </pc:picChg>
        <pc:picChg chg="add mod">
          <ac:chgData name="Andrew Jones" userId="1baca21e1de06177" providerId="LiveId" clId="{3AC76F11-7FE8-4E93-BA30-3359428CCAEC}" dt="2024-02-14T13:30:35.798" v="181" actId="1036"/>
          <ac:picMkLst>
            <pc:docMk/>
            <pc:sldMk cId="252359608" sldId="324"/>
            <ac:picMk id="5" creationId="{D0727CF6-9379-B562-D4C3-E01F380F5D34}"/>
          </ac:picMkLst>
        </pc:picChg>
      </pc:sldChg>
      <pc:sldChg chg="modSp mod">
        <pc:chgData name="Andrew Jones" userId="1baca21e1de06177" providerId="LiveId" clId="{3AC76F11-7FE8-4E93-BA30-3359428CCAEC}" dt="2024-02-15T11:31:59.707" v="3242" actId="207"/>
        <pc:sldMkLst>
          <pc:docMk/>
          <pc:sldMk cId="1277611629" sldId="327"/>
        </pc:sldMkLst>
        <pc:spChg chg="mod">
          <ac:chgData name="Andrew Jones" userId="1baca21e1de06177" providerId="LiveId" clId="{3AC76F11-7FE8-4E93-BA30-3359428CCAEC}" dt="2024-02-15T11:31:59.707" v="3242" actId="207"/>
          <ac:spMkLst>
            <pc:docMk/>
            <pc:sldMk cId="1277611629" sldId="327"/>
            <ac:spMk id="3" creationId="{69D9CA79-4BBF-4CFD-9E23-E5DE86E7E543}"/>
          </ac:spMkLst>
        </pc:spChg>
      </pc:sldChg>
      <pc:sldChg chg="modSp mod">
        <pc:chgData name="Andrew Jones" userId="1baca21e1de06177" providerId="LiveId" clId="{3AC76F11-7FE8-4E93-BA30-3359428CCAEC}" dt="2024-02-15T11:25:13.357" v="3119" actId="20577"/>
        <pc:sldMkLst>
          <pc:docMk/>
          <pc:sldMk cId="1980221439" sldId="331"/>
        </pc:sldMkLst>
        <pc:spChg chg="mod">
          <ac:chgData name="Andrew Jones" userId="1baca21e1de06177" providerId="LiveId" clId="{3AC76F11-7FE8-4E93-BA30-3359428CCAEC}" dt="2024-02-15T11:25:13.357" v="311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Andrew Jones" userId="1baca21e1de06177" providerId="LiveId" clId="{3AC76F11-7FE8-4E93-BA30-3359428CCAEC}" dt="2024-02-15T11:27:08.013" v="3152" actId="20577"/>
        <pc:sldMkLst>
          <pc:docMk/>
          <pc:sldMk cId="3942652939" sldId="334"/>
        </pc:sldMkLst>
        <pc:spChg chg="mod">
          <ac:chgData name="Andrew Jones" userId="1baca21e1de06177" providerId="LiveId" clId="{3AC76F11-7FE8-4E93-BA30-3359428CCAEC}" dt="2024-02-15T11:27:08.013" v="3152" actId="20577"/>
          <ac:spMkLst>
            <pc:docMk/>
            <pc:sldMk cId="3942652939" sldId="334"/>
            <ac:spMk id="3" creationId="{373827F3-F386-AA4E-80ED-D86DEF8C158D}"/>
          </ac:spMkLst>
        </pc:spChg>
      </pc:sldChg>
      <pc:sldChg chg="addSp delSp modSp mod">
        <pc:chgData name="Andrew Jones" userId="1baca21e1de06177" providerId="LiveId" clId="{3AC76F11-7FE8-4E93-BA30-3359428CCAEC}" dt="2024-02-15T11:08:28.777" v="1557" actId="20577"/>
        <pc:sldMkLst>
          <pc:docMk/>
          <pc:sldMk cId="2883344807" sldId="335"/>
        </pc:sldMkLst>
        <pc:spChg chg="mod">
          <ac:chgData name="Andrew Jones" userId="1baca21e1de06177" providerId="LiveId" clId="{3AC76F11-7FE8-4E93-BA30-3359428CCAEC}" dt="2024-02-15T11:08:28.777" v="1557" actId="20577"/>
          <ac:spMkLst>
            <pc:docMk/>
            <pc:sldMk cId="2883344807" sldId="335"/>
            <ac:spMk id="5" creationId="{85D9F803-CDBC-C74C-AF1B-2B5937D1C241}"/>
          </ac:spMkLst>
        </pc:spChg>
        <pc:picChg chg="del">
          <ac:chgData name="Andrew Jones" userId="1baca21e1de06177" providerId="LiveId" clId="{3AC76F11-7FE8-4E93-BA30-3359428CCAEC}" dt="2024-02-14T13:31:13.389" v="183" actId="478"/>
          <ac:picMkLst>
            <pc:docMk/>
            <pc:sldMk cId="2883344807" sldId="335"/>
            <ac:picMk id="4" creationId="{F1C43314-76FB-7EB3-586E-041AFD8A4306}"/>
          </ac:picMkLst>
        </pc:picChg>
        <pc:picChg chg="del">
          <ac:chgData name="Andrew Jones" userId="1baca21e1de06177" providerId="LiveId" clId="{3AC76F11-7FE8-4E93-BA30-3359428CCAEC}" dt="2024-02-14T13:31:10.805" v="182" actId="478"/>
          <ac:picMkLst>
            <pc:docMk/>
            <pc:sldMk cId="2883344807" sldId="335"/>
            <ac:picMk id="6" creationId="{A898E596-878B-EBFC-2BC8-7A87B9503EF4}"/>
          </ac:picMkLst>
        </pc:picChg>
        <pc:picChg chg="add mod">
          <ac:chgData name="Andrew Jones" userId="1baca21e1de06177" providerId="LiveId" clId="{3AC76F11-7FE8-4E93-BA30-3359428CCAEC}" dt="2024-02-14T13:31:24.407" v="188" actId="1076"/>
          <ac:picMkLst>
            <pc:docMk/>
            <pc:sldMk cId="2883344807" sldId="335"/>
            <ac:picMk id="7" creationId="{7107CC50-ACA1-5807-E182-A362B82B9CB9}"/>
          </ac:picMkLst>
        </pc:picChg>
      </pc:sldChg>
      <pc:sldChg chg="modSp mod">
        <pc:chgData name="Andrew Jones" userId="1baca21e1de06177" providerId="LiveId" clId="{3AC76F11-7FE8-4E93-BA30-3359428CCAEC}" dt="2024-02-14T13:28:04.565" v="67" actId="20577"/>
        <pc:sldMkLst>
          <pc:docMk/>
          <pc:sldMk cId="4199266490" sldId="340"/>
        </pc:sldMkLst>
        <pc:spChg chg="mod">
          <ac:chgData name="Andrew Jones" userId="1baca21e1de06177" providerId="LiveId" clId="{3AC76F11-7FE8-4E93-BA30-3359428CCAEC}" dt="2024-02-14T13:28:04.565" v="67" actId="20577"/>
          <ac:spMkLst>
            <pc:docMk/>
            <pc:sldMk cId="4199266490" sldId="340"/>
            <ac:spMk id="5" creationId="{B1250DBA-845C-79F0-EB3A-273220BD3B36}"/>
          </ac:spMkLst>
        </pc:spChg>
      </pc:sldChg>
      <pc:sldChg chg="addSp modSp add mod setBg">
        <pc:chgData name="Andrew Jones" userId="1baca21e1de06177" providerId="LiveId" clId="{3AC76F11-7FE8-4E93-BA30-3359428CCAEC}" dt="2024-02-15T11:26:52.706" v="3149" actId="20577"/>
        <pc:sldMkLst>
          <pc:docMk/>
          <pc:sldMk cId="2987542891" sldId="342"/>
        </pc:sldMkLst>
        <pc:spChg chg="mod">
          <ac:chgData name="Andrew Jones" userId="1baca21e1de06177" providerId="LiveId" clId="{3AC76F11-7FE8-4E93-BA30-3359428CCAEC}" dt="2024-02-15T10:58:50.288" v="1304" actId="20577"/>
          <ac:spMkLst>
            <pc:docMk/>
            <pc:sldMk cId="2987542891" sldId="342"/>
            <ac:spMk id="3" creationId="{C257C2AA-4B28-6326-4211-0C07B634F94D}"/>
          </ac:spMkLst>
        </pc:spChg>
        <pc:spChg chg="mod">
          <ac:chgData name="Andrew Jones" userId="1baca21e1de06177" providerId="LiveId" clId="{3AC76F11-7FE8-4E93-BA30-3359428CCAEC}" dt="2024-02-15T10:58:26.320" v="1290"/>
          <ac:spMkLst>
            <pc:docMk/>
            <pc:sldMk cId="2987542891" sldId="342"/>
            <ac:spMk id="4" creationId="{A0C443B8-552F-50A9-7D13-470F818E2323}"/>
          </ac:spMkLst>
        </pc:spChg>
        <pc:spChg chg="mod">
          <ac:chgData name="Andrew Jones" userId="1baca21e1de06177" providerId="LiveId" clId="{3AC76F11-7FE8-4E93-BA30-3359428CCAEC}" dt="2024-02-15T11:26:52.706" v="3149" actId="20577"/>
          <ac:spMkLst>
            <pc:docMk/>
            <pc:sldMk cId="2987542891" sldId="342"/>
            <ac:spMk id="5" creationId="{A4A6E810-EC60-D6C8-D97B-938F92741A0C}"/>
          </ac:spMkLst>
        </pc:spChg>
        <pc:picChg chg="add mod">
          <ac:chgData name="Andrew Jones" userId="1baca21e1de06177" providerId="LiveId" clId="{3AC76F11-7FE8-4E93-BA30-3359428CCAEC}" dt="2024-02-15T10:59:51.845" v="1364" actId="1076"/>
          <ac:picMkLst>
            <pc:docMk/>
            <pc:sldMk cId="2987542891" sldId="342"/>
            <ac:picMk id="1026" creationId="{80ADC823-4AC7-B43D-F5B3-701B14099C33}"/>
          </ac:picMkLst>
        </pc:picChg>
      </pc:sldChg>
      <pc:sldChg chg="add del setBg">
        <pc:chgData name="Andrew Jones" userId="1baca21e1de06177" providerId="LiveId" clId="{3AC76F11-7FE8-4E93-BA30-3359428CCAEC}" dt="2024-02-15T10:58:53.855" v="1306"/>
        <pc:sldMkLst>
          <pc:docMk/>
          <pc:sldMk cId="2163677655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Jones545/IBM-DS-Submissions/tree/main/CapstoneScrip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hyperlink" Target="https://github.com/AJones545/IBM-DS-Submissions/blob/main/CapstoneScripts/SpaceX-data%20collection-Webscrap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Jones545/IBM-DS-Submissions/blob/main/CapstoneScripts/SpaceX-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github.com/AJones545/IBM-DS-Submissions/blob/main/CapstoneScripts/SpaceX-data%20wrangling.ipynb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ones545/IBM-DS-Submissions/blob/main/CapstoneScripts/EDA-Data_Visualis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ones545/IBM-DS-Submissions/blob/main/CapstoneScripts/EDA-sq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ones545/IBM-DS-Submissions/blob/main/CapstoneScripts/Folium_Site_Ma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ones545/IBM-DS-Submissions/blob/main/CapstoneScripts/Dashboard-plotly-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ones545/IBM-DS-Submissions/blob/main/CapstoneScripts/SpaceX_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0.png"/><Relationship Id="rId4" Type="http://schemas.openxmlformats.org/officeDocument/2006/relationships/hyperlink" Target="https://github.com/AJones545/IBM-DS-Submissions/blob/main/CapstoneScripts/SpaceX_Machine_Learning_Predic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AJones545/IBM-DS-Submissions/blob/main/CapstoneScripts/SpaceX-data%20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Jones545/IBM-DS-Submissions/blob/main/CapstoneScripts/SpaceX-data%20collection-Webscraping.ipyn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Jones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10/02/24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9CA79-4BBF-4CFD-9E23-E5DE86E7E543}"/>
              </a:ext>
            </a:extLst>
          </p:cNvPr>
          <p:cNvSpPr txBox="1"/>
          <p:nvPr/>
        </p:nvSpPr>
        <p:spPr>
          <a:xfrm>
            <a:off x="888546" y="5492064"/>
            <a:ext cx="89412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2F4F8"/>
                </a:solidFill>
                <a:latin typeface="Abadi"/>
                <a:ea typeface="SF Pro" pitchFamily="2" charset="0"/>
                <a:cs typeface="SF Pr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https://github.com/AJones545/IBM-DS-Submissions/tree/main/CapstoneScripts</a:t>
            </a:r>
            <a:endParaRPr lang="en-US" dirty="0">
              <a:solidFill>
                <a:srgbClr val="F2F4F8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0C19D-B076-624E-CDD8-BBCDC50B5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DC5B-51B4-AAB0-097A-B263ACB3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F0B83-0131-0EE6-015D-B169AA72E07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15940"/>
            <a:ext cx="475605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parsing algorithm iterated across soup tables and rows.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target data and extracted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Then filled a dictionary, ready to convert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D8F907-F88A-0C14-23A2-F6FF760DF31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603029-8D18-CDBE-A282-76FE68BA970B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WebScraping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(ii – Parsing algo.)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BA362-B2CE-10E8-82BC-B2F87233798D}"/>
              </a:ext>
            </a:extLst>
          </p:cNvPr>
          <p:cNvSpPr txBox="1"/>
          <p:nvPr/>
        </p:nvSpPr>
        <p:spPr>
          <a:xfrm>
            <a:off x="5775477" y="1671116"/>
            <a:ext cx="204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Parsing Algorithm: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0E9FB-3026-E499-7568-6A9C9606F76F}"/>
              </a:ext>
            </a:extLst>
          </p:cNvPr>
          <p:cNvSpPr txBox="1"/>
          <p:nvPr/>
        </p:nvSpPr>
        <p:spPr>
          <a:xfrm>
            <a:off x="1155700" y="6025573"/>
            <a:ext cx="88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badi" panose="020B0604020104020204" pitchFamily="34" charset="0"/>
                <a:hlinkClick r:id="rId4"/>
              </a:rPr>
              <a:t>github</a:t>
            </a:r>
            <a:r>
              <a:rPr lang="en-GB" dirty="0">
                <a:latin typeface="Abadi" panose="020B0604020104020204" pitchFamily="34" charset="0"/>
                <a:hlinkClick r:id="rId4"/>
              </a:rPr>
              <a:t> - Data Collection - </a:t>
            </a:r>
            <a:r>
              <a:rPr lang="en-GB" dirty="0" err="1">
                <a:latin typeface="Abadi" panose="020B0604020104020204" pitchFamily="34" charset="0"/>
                <a:hlinkClick r:id="rId4"/>
              </a:rPr>
              <a:t>WebScraping</a:t>
            </a:r>
            <a:endParaRPr lang="en-GB" dirty="0">
              <a:latin typeface="Abadi" panose="020B0604020104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0C5292F-A3E9-9AA2-22C1-23AA1AC10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" b="4329"/>
          <a:stretch/>
        </p:blipFill>
        <p:spPr bwMode="auto">
          <a:xfrm>
            <a:off x="7712571" y="1392499"/>
            <a:ext cx="3089892" cy="52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16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Payload masses were missing.</a:t>
            </a:r>
          </a:p>
          <a:p>
            <a:pPr lvl="1"/>
            <a:r>
              <a:rPr lang="en-US" dirty="0"/>
              <a:t>Replaced by the average.</a:t>
            </a:r>
          </a:p>
          <a:p>
            <a:r>
              <a:rPr lang="en-US" dirty="0"/>
              <a:t>Launch sites were also missing.</a:t>
            </a:r>
          </a:p>
          <a:p>
            <a:pPr lvl="1"/>
            <a:r>
              <a:rPr lang="en-US" dirty="0"/>
              <a:t>Impossible to interpolate these.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i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-missing values)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06E88A-1BDF-7208-6E9B-8C6D8ECE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1575377"/>
            <a:ext cx="3457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924EA5-8B80-6ED0-4ECC-B9C0284874B8}"/>
              </a:ext>
            </a:extLst>
          </p:cNvPr>
          <p:cNvSpPr txBox="1"/>
          <p:nvPr/>
        </p:nvSpPr>
        <p:spPr>
          <a:xfrm>
            <a:off x="858911" y="6226392"/>
            <a:ext cx="1015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badi" panose="020B0604020104020204" pitchFamily="34" charset="0"/>
                <a:hlinkClick r:id="rId4"/>
              </a:rPr>
              <a:t>github</a:t>
            </a:r>
            <a:r>
              <a:rPr lang="en-GB" dirty="0">
                <a:latin typeface="Abadi" panose="020B0604020104020204" pitchFamily="34" charset="0"/>
                <a:hlinkClick r:id="rId4"/>
              </a:rPr>
              <a:t> - Data Wrangling</a:t>
            </a: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EF5B0-13C2-962C-0F14-5A12CBA29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6F2F-8AE0-13E6-B212-1E58DA9D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D52FB-B55A-BB67-334D-D1F85F79B0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70827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Landing outcomes were overcomplicated.</a:t>
            </a:r>
          </a:p>
          <a:p>
            <a:pPr lvl="1"/>
            <a:r>
              <a:rPr lang="en-US" dirty="0"/>
              <a:t>Included landing location -</a:t>
            </a:r>
          </a:p>
          <a:p>
            <a:pPr marL="457200" lvl="1" indent="0">
              <a:buNone/>
            </a:pPr>
            <a:r>
              <a:rPr lang="en-US" dirty="0"/>
              <a:t>   unnecessary.</a:t>
            </a:r>
          </a:p>
          <a:p>
            <a:pPr lvl="1"/>
            <a:r>
              <a:rPr lang="en-US" dirty="0"/>
              <a:t>Replaced with binary to indicate </a:t>
            </a:r>
          </a:p>
          <a:p>
            <a:pPr marL="457200" lvl="1" indent="0">
              <a:buNone/>
            </a:pPr>
            <a:r>
              <a:rPr lang="en-US" dirty="0"/>
              <a:t>    success – ‘Class’ attribute.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E2EB1E-D849-6683-4B94-29F390E3BCB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(ii-cleansing data)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7CBD9A-AFB9-BC90-4221-F8F2F2C5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67" y="2212398"/>
            <a:ext cx="5569009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2296A-84EF-7763-8C28-668BDF4825C7}"/>
              </a:ext>
            </a:extLst>
          </p:cNvPr>
          <p:cNvSpPr txBox="1"/>
          <p:nvPr/>
        </p:nvSpPr>
        <p:spPr>
          <a:xfrm>
            <a:off x="770011" y="6181726"/>
            <a:ext cx="1015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badi" panose="020B0604020104020204" pitchFamily="34" charset="0"/>
                <a:hlinkClick r:id="rId5"/>
              </a:rPr>
              <a:t>github</a:t>
            </a:r>
            <a:r>
              <a:rPr lang="en-GB" dirty="0">
                <a:latin typeface="Abadi" panose="020B0604020104020204" pitchFamily="34" charset="0"/>
                <a:hlinkClick r:id="rId5"/>
              </a:rPr>
              <a:t> - Data Wrangling</a:t>
            </a: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6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charts were plotted, uncovering the relationship between various variables and landing Outcome. (Class)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Effect of payload mass and launch site? – categorical plots.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against flight number with class.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against flight number with class.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against payload mass with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Effect of Orbits?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- orbit against success rate (average of class).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- orbit against flight number with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Improvement over time? – line plot of success rate against years.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6307C-7178-B263-63CD-51473FED25F2}"/>
              </a:ext>
            </a:extLst>
          </p:cNvPr>
          <p:cNvSpPr txBox="1"/>
          <p:nvPr/>
        </p:nvSpPr>
        <p:spPr>
          <a:xfrm>
            <a:off x="1177682" y="6176963"/>
            <a:ext cx="4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EDA with Data </a:t>
            </a:r>
            <a:r>
              <a:rPr lang="en-US" dirty="0" err="1">
                <a:hlinkClick r:id="rId3"/>
              </a:rPr>
              <a:t>Visualisation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were employed through Jupyter notebook </a:t>
            </a:r>
            <a:r>
              <a:rPr lang="en-US" dirty="0" err="1"/>
              <a:t>sql</a:t>
            </a:r>
            <a:r>
              <a:rPr lang="en-US" dirty="0"/>
              <a:t> magics.</a:t>
            </a:r>
          </a:p>
          <a:p>
            <a:r>
              <a:rPr lang="en-US" dirty="0"/>
              <a:t>This provided some specific information about the data:</a:t>
            </a:r>
          </a:p>
          <a:p>
            <a:pPr lvl="1"/>
            <a:r>
              <a:rPr lang="en-US" dirty="0"/>
              <a:t>Launch site names, first launch information from a given site:</a:t>
            </a:r>
          </a:p>
          <a:p>
            <a:pPr lvl="1"/>
            <a:r>
              <a:rPr lang="en-US" dirty="0"/>
              <a:t>The sum of all payload mass carried by NASA, average payload carried by ‘Falcon9 v1.1’, earliest successful ground pad landing:</a:t>
            </a:r>
          </a:p>
          <a:p>
            <a:pPr lvl="1"/>
            <a:r>
              <a:rPr lang="en-US" dirty="0"/>
              <a:t>Boosters with successful </a:t>
            </a:r>
            <a:r>
              <a:rPr lang="en-US" dirty="0" err="1"/>
              <a:t>droneship</a:t>
            </a:r>
            <a:r>
              <a:rPr lang="en-US" dirty="0"/>
              <a:t> landings, while carrying 4-6 tones, number of successful and failed missions, </a:t>
            </a:r>
            <a:r>
              <a:rPr lang="en-US" dirty="0" err="1"/>
              <a:t>boostsers</a:t>
            </a:r>
            <a:r>
              <a:rPr lang="en-US" dirty="0"/>
              <a:t> which have carried max payload:</a:t>
            </a:r>
          </a:p>
          <a:p>
            <a:pPr lvl="1"/>
            <a:r>
              <a:rPr lang="en-US" dirty="0"/>
              <a:t>Ranked count of landing outcomes between 2010-6-4 and 2017-3-20.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52DFC-4265-8091-6314-85F955C31657}"/>
              </a:ext>
            </a:extLst>
          </p:cNvPr>
          <p:cNvSpPr txBox="1"/>
          <p:nvPr/>
        </p:nvSpPr>
        <p:spPr>
          <a:xfrm>
            <a:off x="914400" y="6057879"/>
            <a:ext cx="200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-EDA-</a:t>
            </a:r>
            <a:r>
              <a:rPr lang="en-US" dirty="0" err="1">
                <a:hlinkClick r:id="rId3"/>
              </a:rPr>
              <a:t>sqlite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Python library folium was used to show information about launch sites geographically.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Folium Markers were used to show locations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 clusters were used to show which missions (of a particular site) had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polylines and markers were used to show the distances from the Cape Canaveral space launch complex and its important proximities.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8F0E9-9BCD-24F5-2C1E-059986DE0E92}"/>
              </a:ext>
            </a:extLst>
          </p:cNvPr>
          <p:cNvSpPr txBox="1"/>
          <p:nvPr/>
        </p:nvSpPr>
        <p:spPr>
          <a:xfrm>
            <a:off x="914400" y="6057880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-Folium-site-map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-Dash Dashboard was created, this contained: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of proportions of landing site use,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of success at each site,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of payload success vs weight, with each booster type indicated and a sliding scale for weights.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all created with the ‘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plotly.express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module from the library: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web application was created with the dash library.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0B438-AD0C-4B2C-6E7A-8C37134215DF}"/>
              </a:ext>
            </a:extLst>
          </p:cNvPr>
          <p:cNvSpPr txBox="1"/>
          <p:nvPr/>
        </p:nvSpPr>
        <p:spPr>
          <a:xfrm>
            <a:off x="914400" y="6057880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-Dashboard-</a:t>
            </a:r>
            <a:r>
              <a:rPr lang="en-US" dirty="0" err="1">
                <a:hlinkClick r:id="rId3"/>
              </a:rPr>
              <a:t>Plotly</a:t>
            </a:r>
            <a:r>
              <a:rPr lang="en-US" dirty="0">
                <a:hlinkClick r:id="rId3"/>
              </a:rPr>
              <a:t>-Dash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Classifier models were built to predict successful landings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all part of the scikit-learn python library: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Classification (a Support Vector Machine),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 Classifier.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Search Cross Validation was used to tune hyperparameters and train-test-split was used to test out of sample accuracy.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6D666-9C89-E9CC-BF53-03300DA59E73}"/>
              </a:ext>
            </a:extLst>
          </p:cNvPr>
          <p:cNvSpPr txBox="1"/>
          <p:nvPr/>
        </p:nvSpPr>
        <p:spPr>
          <a:xfrm>
            <a:off x="914399" y="6057881"/>
            <a:ext cx="357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-Machine-Learning-Prediction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06FFA-051C-45BA-0A24-272D66DDE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443B8-552F-50A9-7D13-470F818E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6E810-EC60-D6C8-D97B-938F92741A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1060"/>
            <a:ext cx="52389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Flow of the model building Process: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57C2AA-4B28-6326-4211-0C07B634F94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 - Flowchart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F021F-8345-AC54-532B-EEAB45ABFE96}"/>
              </a:ext>
            </a:extLst>
          </p:cNvPr>
          <p:cNvSpPr txBox="1"/>
          <p:nvPr/>
        </p:nvSpPr>
        <p:spPr>
          <a:xfrm>
            <a:off x="914399" y="6057881"/>
            <a:ext cx="357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-Machine-Learning-Prediction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DC823-4AC7-B43D-F5B3-701B1409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1" y="1444585"/>
            <a:ext cx="5907975" cy="45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4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‘Class’ indicates whether landing was successful: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Success,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Failure,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1&lt;x&lt;0 – success rate/ predicted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Convention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5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is the most popular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flights (&lt;20) had a high failure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 flights (&gt;60) have a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8C7A43D9-7377-D39A-EE11-A687F540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78" y="1451757"/>
            <a:ext cx="5587036" cy="50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largest payloads have been launched at CCAFS SLC 40 and KSC LC 39A: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have a high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Potentially due to additional care taken to ensure the payload value is not lost.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Smaller payloads may have been discarded without concern.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528FD0E-AFE7-4318-AD57-FC380803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00" y="1692185"/>
            <a:ext cx="5143600" cy="46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 success rate of GTO–transfer orbits is likely due to their high usage: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used to launch a lot of satellites.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 success of ES-L1, HEO, GEO due to only being used once.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85479523-DEC3-F657-CD20-6633C4A8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8" y="1647748"/>
            <a:ext cx="6346751" cy="47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success rate is impressive.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LEO’s success rate so early is impressive: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May be due to it being a short trip.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0482AD65-3598-C50A-6DB5-0F90E459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07" y="1868937"/>
            <a:ext cx="5896433" cy="43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only ships larger payloads;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Potentially since there is less chance of losing the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only ships smaller loads.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C41D0A4E-0FA9-9475-05D8-4E344098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8" y="1869995"/>
            <a:ext cx="6255731" cy="45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increased since 2013.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leveling out: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ambitious orbit/ payloads attempted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1222EB1C-3923-12EE-134A-1083ED81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643" y="1771659"/>
            <a:ext cx="5936228" cy="4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Florida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CAnaveral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 Force Station: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SLC-40. (Space Launch Complex)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Centre:	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California Launch Site: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SLC-4E.	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(Vandenberg Space Force Base)	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3298ADB-D51E-F383-F915-C79BAC2E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502" y="2186399"/>
            <a:ext cx="2165370" cy="31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LC-40 was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precurssor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SLC-40 ‘Slick 40’.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40FB50-D75B-2EEE-D7AA-DD6DD2F5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2" y="2935731"/>
            <a:ext cx="10575888" cy="30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7596"/>
            <a:ext cx="9776391" cy="47517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Creation of an effective classifier model used to predict the likelihood of SpaceX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achieve this;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mission data was collected,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cleansed,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were handled as well as implicit information extracted,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was performed,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Predictor Classifier models were created and compared.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yielded;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Decision tree classifier that proved most effective at predicting failed SpaceX missions.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total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CRS (Commercial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ReSupply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are contract missions used by NASA to ship cargo to the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a lot of cargo they want to ship up there.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contracts we want to start winning.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3BD4087-E3F9-6781-270F-6E8A10EC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62" y="4338632"/>
            <a:ext cx="4955300" cy="15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C79062C-5B26-2EF9-66A7-77F34244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34" y="2646357"/>
            <a:ext cx="5670949" cy="1565285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5B3CA81-57AB-0745-EBE8-6708A6E81A79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Unsurprisingly, the early booster version can’t carry as much as the more recent iterations.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 up of a date&#10;&#10;Description automatically generated">
            <a:extLst>
              <a:ext uri="{FF2B5EF4-FFF2-40B4-BE49-F238E27FC236}">
                <a16:creationId xmlns:a16="http://schemas.microsoft.com/office/drawing/2014/main" id="{620562BC-1D44-16A5-8178-F062693F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3" y="2718775"/>
            <a:ext cx="2527316" cy="1675721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220B00D-010A-7B5F-F91F-7CCE067A66B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 re-usability is a relatively recent achievement.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that have successfully landed on the drone ship pad and had payload mass greater than 4000 but less than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Boosters are the second latest generation of Falcon 9 rockets – ‘Full Thrust.’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rockets can’t carry as heavy payloads as the Block fives – hence none are on the list.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D1B8B41-4B27-EEE2-5CCE-BE3B9FCE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1" y="4001294"/>
            <a:ext cx="2117746" cy="27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a reason SpaceX is the sector leader: they have many successful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this could be clever marketing; a mission can be considered a success, but the landing might fail.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could have delivered a payload to space but not been able to achieve the secondary objective of retrieving the rocket.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D8E2B-5099-AE79-A2EB-DCABE262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39" y="4576825"/>
            <a:ext cx="7794842" cy="13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488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Falcon 9 Block 5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latest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have strong rockets with high thrust, allowing them to carry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That Carried Maximum Payload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561283AA-3BE8-EEAF-4A14-9E3E9ED6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159310"/>
            <a:ext cx="1419246" cy="50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BE458-C86D-EA14-8189-E8487709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429000"/>
            <a:ext cx="8598578" cy="20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2079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count of landing outcomes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period is where attempts started – most common outcome is no attempt.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Drone ship was the most used method.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 pad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11C7B0B-4C05-8C02-895A-ACC06C61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9" y="1825625"/>
            <a:ext cx="3100007" cy="38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sites are in Florida and California.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Map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i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– overview)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0D1E9168-7698-9D21-0B24-762CB37B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" t="19133" r="18452" b="9761"/>
          <a:stretch/>
        </p:blipFill>
        <p:spPr>
          <a:xfrm>
            <a:off x="2288024" y="2434523"/>
            <a:ext cx="6709559" cy="37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09228" y="1849454"/>
            <a:ext cx="10448954" cy="3504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chief DS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I’ve analysed the performance of SpaceX, these insights can inform our strategy to enter the sector and glean a competitive advantage over them.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the most accomplished company operating in the space sector, a large reason for this is that they can land and reuse their rockets.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and payloads are allocated through contracts; By predicting the conditions under which SpaceX will fail landing, we can win contracts and enter the market.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125A7-EDB9-53E5-9730-A86F6A25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31098-97B1-D1B0-EC20-15ECC6E0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9A2D6-760D-585A-0245-399C683AF5B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Map (ii – Specifics)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32AA6-9809-99C1-1153-1092F364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096" y="3359884"/>
            <a:ext cx="5861351" cy="2482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EC279-ADA1-A212-B8D7-0EA38796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280505"/>
            <a:ext cx="4534133" cy="2641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2BEF78-0BA0-D43E-DB25-4612E518B67F}"/>
              </a:ext>
            </a:extLst>
          </p:cNvPr>
          <p:cNvSpPr txBox="1"/>
          <p:nvPr/>
        </p:nvSpPr>
        <p:spPr>
          <a:xfrm>
            <a:off x="734028" y="1447696"/>
            <a:ext cx="4324467" cy="128280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California Launch site.</a:t>
            </a:r>
          </a:p>
          <a:p>
            <a:r>
              <a:rPr lang="en-US" dirty="0"/>
              <a:t>At Vandenberg Space Force Base,  Space Launch complex 4.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/>
              <a:t>(VAFB SLC-4E)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5FDC8-6A15-1385-0E08-29D2EBDB5033}"/>
              </a:ext>
            </a:extLst>
          </p:cNvPr>
          <p:cNvSpPr txBox="1"/>
          <p:nvPr/>
        </p:nvSpPr>
        <p:spPr>
          <a:xfrm>
            <a:off x="5784097" y="1458768"/>
            <a:ext cx="5861350" cy="1901116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Florida Launch sites.</a:t>
            </a:r>
          </a:p>
          <a:p>
            <a:r>
              <a:rPr lang="en-US" dirty="0"/>
              <a:t>Left: Kennedy Space Centre Launch Complex 39. 	(KSC-LC39A)</a:t>
            </a:r>
          </a:p>
          <a:p>
            <a:r>
              <a:rPr lang="en-US" dirty="0"/>
              <a:t>Right: Cape Canaveral Space Force Station, Launch Complex 40 and Space Launch Complex 40. (CCAFS – LC, CCAFS – SLC40)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853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859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Graphics showcasing landing (and rocket re-use) success at each launch site.</a:t>
            </a:r>
          </a:p>
          <a:p>
            <a:r>
              <a:rPr lang="en-US" dirty="0"/>
              <a:t>Left: The interactive map, focused on CCAFS LC-40, shows a large number of launches with a  high failure rate.</a:t>
            </a:r>
          </a:p>
          <a:p>
            <a:r>
              <a:rPr lang="en-US" dirty="0"/>
              <a:t>Right: CCAFS SLC-40  shows fewer launches with a slight negative bias.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displaying Landing Class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i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– Cape Canaveral)</a:t>
            </a:r>
          </a:p>
        </p:txBody>
      </p:sp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9D40740A-62F1-5AC0-0F87-81B52857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20" y="3800713"/>
            <a:ext cx="3079410" cy="285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0435F-5713-6291-92BD-4619DE15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66" y="3792223"/>
            <a:ext cx="2863997" cy="28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2AB41-A406-1291-7E05-C3F96CD1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095DE-0714-E961-2C8D-E3DEE3C5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50DBA-845C-79F0-EB3A-273220BD3B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3077" y="156719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Left: Kennedy (</a:t>
            </a:r>
            <a:r>
              <a:rPr lang="en-US" dirty="0"/>
              <a:t>KSC-LC39A) has a large success rate!</a:t>
            </a:r>
          </a:p>
          <a:p>
            <a:r>
              <a:rPr lang="en-US" dirty="0"/>
              <a:t>Right: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VAFB SLC-4E, the California site has a negative bias.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E291D1-1EA7-FF90-24C1-C16CB2E73A85}"/>
              </a:ext>
            </a:extLst>
          </p:cNvPr>
          <p:cNvSpPr txBox="1">
            <a:spLocks/>
          </p:cNvSpPr>
          <p:nvPr/>
        </p:nvSpPr>
        <p:spPr>
          <a:xfrm>
            <a:off x="838200" y="273903"/>
            <a:ext cx="10515600" cy="1036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solidFill>
                  <a:srgbClr val="0B49CB"/>
                </a:solidFill>
                <a:latin typeface="Abadi"/>
              </a:rPr>
              <a:t>Interactive Map displaying Landing Class </a:t>
            </a:r>
          </a:p>
          <a:p>
            <a:r>
              <a:rPr lang="en-US" sz="3100" dirty="0">
                <a:solidFill>
                  <a:srgbClr val="0B49CB"/>
                </a:solidFill>
                <a:latin typeface="Abadi"/>
              </a:rPr>
              <a:t>(ii –Kennedy and California)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1AB71-EE75-349A-5686-836025A0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63" y="3006613"/>
            <a:ext cx="3149503" cy="3059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06FCCF-9446-6A7A-58AA-2109DC195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412" y="3006613"/>
            <a:ext cx="3637599" cy="30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2164"/>
            <a:ext cx="10444662" cy="16769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‘Slick 40’ is close to the coastline; less than a kilometer away!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It’s well connected to transport routes; a railway is a kilometer away and a highway is just over half a kilometer away.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24032"/>
            <a:ext cx="10515600" cy="65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Cape Canaveral Space Launch Complex Close Proximities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9FB-C9F7-47F8-2017-F2EC265D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079122"/>
            <a:ext cx="10480644" cy="29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DE8DE-33C5-9271-858B-1E04AB1EA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D3BDB-F732-C044-EA0A-2E4F1DD4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5BB6F-2C83-26BF-1CFF-6D04E63CF2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1988" y="16017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‘Slick 40’ is close to two cities, Cape Canaveral and Titusville.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Titusville is 23.1 kilometers away.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C73618-66F9-5555-2FDA-FF03F378FBB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Cape Canaveral Space Launch Complex Nearest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1B463-8505-CD10-B0DB-D2F51672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754702"/>
            <a:ext cx="10703562" cy="32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7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Kennedy launch site has the most successful landings!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Use Proportions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DA18F-9CF7-8C0E-E1EF-88877860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2" y="2385165"/>
            <a:ext cx="9989026" cy="40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The Kennedy site also has the highest proportion of successful landings.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0FFB2-4440-0D2E-1948-F95B6EC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5" y="2849727"/>
            <a:ext cx="10370315" cy="35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by mass by Booster type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i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27CF6-9379-B562-D4C3-E01F380F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21" y="1853665"/>
            <a:ext cx="9963957" cy="39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successes occur between 2 and 4 tons of payload.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Success by mass by Booster type (ii)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7CC50-ACA1-5807-E182-A362B82B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44" y="2302451"/>
            <a:ext cx="10125395" cy="41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4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accurate classifier was the decision tree!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models yielded the same accuracy.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C72A0E14-AF65-1EB1-8034-35B5AB12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971" y="2082114"/>
            <a:ext cx="4648439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0733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only predicted one element of the test data wrong – a false positive.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true negatives and 12 true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53B2F33F-872D-692C-D963-E8C0E3B2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1" y="2310632"/>
            <a:ext cx="4470630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740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Moving forward, the decision tree model will be implemented for use as a predictor of SpaceX landing performance.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Contract details can be fed into the model to predict landing success;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Strategically, We can bid for SpaceX landings that are more likely to fail and begin to compete in the market.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wrangling,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SQL,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Dash,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through two methodologies: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Calls: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taken from the SpaceX API with HTTP requests.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requests and text parsing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Used a requests library to retrieve API data from: </a:t>
            </a:r>
            <a:r>
              <a:rPr lang="en-US" sz="2400" dirty="0">
                <a:hlinkClick r:id="rId3"/>
              </a:rPr>
              <a:t>https://api.spacexdata.com/v4/launches/past</a:t>
            </a:r>
            <a:endParaRPr lang="en-US" sz="2400" dirty="0"/>
          </a:p>
          <a:p>
            <a:pPr lvl="1"/>
            <a:r>
              <a:rPr lang="en-US" sz="2000" dirty="0"/>
              <a:t>(Get request)</a:t>
            </a:r>
          </a:p>
          <a:p>
            <a:r>
              <a:rPr lang="en-US" sz="2400" dirty="0" err="1"/>
              <a:t>Restrucured</a:t>
            </a:r>
            <a:r>
              <a:rPr lang="en-US" sz="2400" dirty="0"/>
              <a:t> the raw JSON;</a:t>
            </a:r>
          </a:p>
          <a:p>
            <a:pPr lvl="1"/>
            <a:r>
              <a:rPr lang="en-US" sz="2000" dirty="0"/>
              <a:t>Pandas normalize function,</a:t>
            </a:r>
          </a:p>
          <a:p>
            <a:r>
              <a:rPr lang="en-US" sz="2400" dirty="0"/>
              <a:t>Took target variables,</a:t>
            </a:r>
          </a:p>
          <a:p>
            <a:r>
              <a:rPr lang="en-US" sz="2400" dirty="0"/>
              <a:t>Wrote to </a:t>
            </a:r>
            <a:r>
              <a:rPr lang="en-US" sz="2400" dirty="0" err="1"/>
              <a:t>dataframe</a:t>
            </a:r>
            <a:r>
              <a:rPr lang="en-US" sz="2400" dirty="0"/>
              <a:t>;</a:t>
            </a:r>
          </a:p>
          <a:p>
            <a:pPr lvl="1"/>
            <a:r>
              <a:rPr lang="en-US" sz="2000" dirty="0"/>
              <a:t>Filled dictionary with target variables and converted.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37C7-83A4-7728-A14F-1D26578A9BA7}"/>
              </a:ext>
            </a:extLst>
          </p:cNvPr>
          <p:cNvSpPr txBox="1"/>
          <p:nvPr/>
        </p:nvSpPr>
        <p:spPr>
          <a:xfrm>
            <a:off x="770011" y="6307887"/>
            <a:ext cx="123573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  <a:hlinkClick r:id="rId4"/>
              </a:rPr>
              <a:t>github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  <a:hlinkClick r:id="rId4"/>
              </a:rPr>
              <a:t> - Data Collection – SpaceX API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A01A50-96FA-191F-5218-E860522F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994140"/>
            <a:ext cx="48768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715895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to retrieve the data from: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https://en.wikipedia.org/w/index.php?title=List_of_Falcon_9_and_Falcon_Heavy_launches&amp;oldid=1027686922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beautiful soup to parse for relevant information – ‘parsing algorithm’.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relevant information.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WebScraping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(I - summary)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84F2E7-36CC-6FD7-377D-CB65C413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50" y="2119165"/>
            <a:ext cx="34671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6370D-0B18-0686-F30E-125F46D696D4}"/>
              </a:ext>
            </a:extLst>
          </p:cNvPr>
          <p:cNvSpPr txBox="1"/>
          <p:nvPr/>
        </p:nvSpPr>
        <p:spPr>
          <a:xfrm>
            <a:off x="7308720" y="1577281"/>
            <a:ext cx="23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process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D3221-C3B4-32F8-736D-D8312B34E513}"/>
              </a:ext>
            </a:extLst>
          </p:cNvPr>
          <p:cNvSpPr txBox="1"/>
          <p:nvPr/>
        </p:nvSpPr>
        <p:spPr>
          <a:xfrm>
            <a:off x="1155700" y="6025573"/>
            <a:ext cx="88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badi" panose="020B0604020104020204" pitchFamily="34" charset="0"/>
                <a:hlinkClick r:id="rId5"/>
              </a:rPr>
              <a:t>github</a:t>
            </a:r>
            <a:r>
              <a:rPr lang="en-GB" dirty="0">
                <a:latin typeface="Abadi" panose="020B0604020104020204" pitchFamily="34" charset="0"/>
                <a:hlinkClick r:id="rId5"/>
              </a:rPr>
              <a:t> - Data Collection - </a:t>
            </a:r>
            <a:r>
              <a:rPr lang="en-GB" dirty="0" err="1">
                <a:latin typeface="Abadi" panose="020B0604020104020204" pitchFamily="34" charset="0"/>
                <a:hlinkClick r:id="rId5"/>
              </a:rPr>
              <a:t>WebScraping</a:t>
            </a: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155be751-a274-42e8-93fb-f39d3b9bcc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5597</TotalTime>
  <Words>2102</Words>
  <Application>Microsoft Office PowerPoint</Application>
  <PresentationFormat>Widescreen</PresentationFormat>
  <Paragraphs>286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Andrew Jones</cp:lastModifiedBy>
  <cp:revision>206</cp:revision>
  <dcterms:created xsi:type="dcterms:W3CDTF">2021-04-29T18:58:34Z</dcterms:created>
  <dcterms:modified xsi:type="dcterms:W3CDTF">2024-02-15T11:32:09Z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